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968D5-BD08-CA8F-3D30-5FEE1DC60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2D8495-FCE4-30C1-C1B6-6664CD74D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AE462-A98F-A23D-62CA-610D4FE59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4DB52-4A9E-D19A-AC0A-63A61EB4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1C8A4-F6A6-D336-E63D-30F82F63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D1AE5-72FF-0D9C-E141-F466D6A0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4DA041-EF48-32F2-2A84-1962063A6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4CD58-E823-F2D3-EF71-5D183B1BE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0AC21-14DD-63B6-9552-041BDE7A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6E36C-96C1-2885-C415-67B90530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742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222497-FF42-1CF5-00A1-BAC721DE10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3B5481-DEED-8023-1E8A-3E334AB52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E3380-1203-DA24-A8B0-FA46F513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08526-148C-B87A-5F65-50C48A88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98525-C348-B9D0-5C05-897BBE2C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7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E3976-DD47-B9E0-BB49-AF6E7F098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5EE50F-DF2C-359E-0B46-D3D55B9ED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2059A-BC40-D91C-3E21-DE1F6013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6F29-F1A5-5477-0956-339899785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B2A92-1E17-E7A1-AD74-9C158D31D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4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5532E-1427-A4CF-F0D3-21473A36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9A380-70CA-9162-B156-5B412136B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1FF7EF-C939-862D-0901-8EE1EF9D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FD1BC-A011-05E7-3009-BF0ED271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52337-7352-0737-7063-5AC3F667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143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BFC48-2336-1020-88C4-95C9047A7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213322-A878-C663-55CD-E199796FD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598D26-05D4-A6A7-C0BE-00D0E9FA0F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4D71F-DABA-1872-FABE-BE7DB7FB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283666-4245-20C9-192F-E5BA8946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98CE53-4A1E-18F8-2A97-6F756971D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39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FC50E-5FEF-084D-CF32-1C61C1CF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2B5E4C-D3F6-8D04-0147-8C4CACD6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A8954D-1159-3934-210F-47E959613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9588E5-EF17-4888-8598-A671FF16F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270C30-E5D6-1BB2-4660-47611BD78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B586CB-2E92-234B-E56C-DF2819E8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9CFFAD-FB2B-2E7C-AD85-AD4708C7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DAEDEB-CA6B-FD97-0C45-A1AC27C3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2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A71618-D098-A019-551B-8EB24DA6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4FA6FE-9004-8B76-1F18-85734D7B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742E06-EA08-3118-E45F-C5BB374F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805460-AC36-75C1-55D1-B12704CB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50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2CBD9E-0493-1D32-27FF-8C8B7E99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CB5D3E-819F-32E1-FBED-B9BD1938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275007-D377-A1D8-6826-8E1036EB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0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093A3-8428-7055-A4C5-4AEF8A4A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25C9A-08C6-1F07-4053-18A267FEF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CBC0D-6455-75B5-2B0C-545471683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69C126-E1C0-A1AF-FE14-A6F4EA4E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6240DA-CB3E-9EF8-6DB5-2D22C826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A5CDC6-C3AE-5D6A-A00D-C62BB8E5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1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0092D-D81B-B022-8DB3-509F3ED7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613A19-C743-8E67-E245-D07900D5D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7BE4C5-1E7C-DB5A-4316-BC974C5DF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773349-D5CD-B66E-77F8-C112CC6A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74AA63-DE5D-2C88-2FD6-4ED2E5B6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F5F09-2D84-D4BF-274E-8DBE945E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03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00E69E-33F3-BBD5-FB33-DCB2B71E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DACF13-1A45-D145-954A-A68B40897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76597-51D3-7D68-5E85-452D14731F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C0466-5F4C-468E-AD5E-5004A6360C2C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87D8B1-40EB-BF06-D688-FF56F356B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BF077-2225-48D0-DA3F-0BE095AA3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9ECB8-3364-4C33-9079-20A8B1610D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7CB2E-D611-DC61-A54C-AD8014A06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Dobot</a:t>
            </a:r>
            <a:r>
              <a:rPr lang="en-US" altLang="ko-KR" sz="4000" dirty="0"/>
              <a:t> 22 07 26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7C107E-2C22-5691-5510-C29E6044FF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 </a:t>
            </a:r>
            <a:r>
              <a:rPr lang="ko-KR" altLang="en-US" dirty="0"/>
              <a:t>황병욱</a:t>
            </a:r>
          </a:p>
        </p:txBody>
      </p:sp>
    </p:spTree>
    <p:extLst>
      <p:ext uri="{BB962C8B-B14F-4D97-AF65-F5344CB8AC3E}">
        <p14:creationId xmlns:p14="http://schemas.microsoft.com/office/powerpoint/2010/main" val="884074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3E9F75-0B03-9696-FEC9-08B12E534E01}"/>
              </a:ext>
            </a:extLst>
          </p:cNvPr>
          <p:cNvSpPr txBox="1"/>
          <p:nvPr/>
        </p:nvSpPr>
        <p:spPr>
          <a:xfrm>
            <a:off x="391886" y="261257"/>
            <a:ext cx="425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</a:t>
            </a:r>
            <a:r>
              <a:rPr lang="ko-KR" altLang="en-US" dirty="0"/>
              <a:t>공의 타격 모션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DFD636-3BFA-C68B-20A8-F98DE80FB1FC}"/>
              </a:ext>
            </a:extLst>
          </p:cNvPr>
          <p:cNvSpPr txBox="1"/>
          <p:nvPr/>
        </p:nvSpPr>
        <p:spPr>
          <a:xfrm>
            <a:off x="627017" y="4659086"/>
            <a:ext cx="10816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최대한 강한 타격을 위해 타격 지점을 </a:t>
            </a:r>
            <a:r>
              <a:rPr lang="en-US" altLang="ko-KR" dirty="0" err="1"/>
              <a:t>Dobot</a:t>
            </a:r>
            <a:r>
              <a:rPr lang="en-US" altLang="ko-KR" dirty="0"/>
              <a:t> </a:t>
            </a:r>
            <a:r>
              <a:rPr lang="ko-KR" altLang="en-US" dirty="0"/>
              <a:t>기준 좌표계상의 </a:t>
            </a:r>
            <a:r>
              <a:rPr lang="en-US" altLang="ko-KR" dirty="0"/>
              <a:t>x</a:t>
            </a:r>
            <a:r>
              <a:rPr lang="ko-KR" altLang="en-US" dirty="0"/>
              <a:t>값이 가장 큰 지점에서 타격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타격 모션은 </a:t>
            </a:r>
            <a:r>
              <a:rPr lang="en-US" altLang="ko-KR" dirty="0"/>
              <a:t>Joint1 </a:t>
            </a:r>
            <a:r>
              <a:rPr lang="ko-KR" altLang="en-US" dirty="0"/>
              <a:t>만을 사용하여 타격하였다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C19F18-4D1A-DFFF-C51B-86553F926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185560"/>
            <a:ext cx="4744112" cy="42868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8976A17-94AC-42E9-B49C-C163D16DC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894006"/>
            <a:ext cx="4810796" cy="178142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65C541F-10A6-CE8F-9C9D-06169B44432E}"/>
              </a:ext>
            </a:extLst>
          </p:cNvPr>
          <p:cNvCxnSpPr/>
          <p:nvPr/>
        </p:nvCxnSpPr>
        <p:spPr>
          <a:xfrm>
            <a:off x="2664823" y="2586446"/>
            <a:ext cx="31176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6F93F8-F891-F121-7EC3-A68931332B3C}"/>
              </a:ext>
            </a:extLst>
          </p:cNvPr>
          <p:cNvSpPr txBox="1"/>
          <p:nvPr/>
        </p:nvSpPr>
        <p:spPr>
          <a:xfrm>
            <a:off x="5956663" y="2333897"/>
            <a:ext cx="51380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SetJOGCmd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api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isJoint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cmd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qeued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cmd</a:t>
            </a:r>
            <a:r>
              <a:rPr lang="en-US" altLang="ko-KR" sz="1200" dirty="0"/>
              <a:t>=</a:t>
            </a:r>
          </a:p>
          <a:p>
            <a:r>
              <a:rPr lang="en-US" altLang="ko-KR" sz="1200" dirty="0"/>
              <a:t>0: </a:t>
            </a:r>
            <a:r>
              <a:rPr lang="ko-KR" altLang="en-US" sz="1200" dirty="0"/>
              <a:t>정지</a:t>
            </a:r>
            <a:endParaRPr lang="en-US" altLang="ko-KR" sz="1200" dirty="0"/>
          </a:p>
          <a:p>
            <a:r>
              <a:rPr lang="en-US" altLang="ko-KR" sz="1200" dirty="0"/>
              <a:t>1: J1</a:t>
            </a:r>
            <a:r>
              <a:rPr lang="ko-KR" altLang="en-US" sz="1200" dirty="0"/>
              <a:t> 시계방향</a:t>
            </a:r>
            <a:endParaRPr lang="en-US" altLang="ko-KR" sz="1200" dirty="0"/>
          </a:p>
          <a:p>
            <a:r>
              <a:rPr lang="en-US" altLang="ko-KR" sz="1200" dirty="0"/>
              <a:t>2: J1 </a:t>
            </a:r>
            <a:r>
              <a:rPr lang="ko-KR" altLang="en-US" sz="1200" dirty="0"/>
              <a:t>반시계방향</a:t>
            </a:r>
            <a:endParaRPr lang="en-US" altLang="ko-KR" sz="1200" dirty="0"/>
          </a:p>
          <a:p>
            <a:r>
              <a:rPr lang="en-US" altLang="ko-KR" sz="1200" dirty="0"/>
              <a:t>3: J2 </a:t>
            </a:r>
            <a:r>
              <a:rPr lang="ko-KR" altLang="en-US" sz="1200" dirty="0"/>
              <a:t>하강</a:t>
            </a:r>
            <a:endParaRPr lang="en-US" altLang="ko-KR" sz="1200" dirty="0"/>
          </a:p>
          <a:p>
            <a:r>
              <a:rPr lang="en-US" altLang="ko-KR" sz="1200" dirty="0"/>
              <a:t>4: J2 </a:t>
            </a:r>
            <a:r>
              <a:rPr lang="ko-KR" altLang="en-US" sz="1200" dirty="0"/>
              <a:t>상승</a:t>
            </a:r>
            <a:endParaRPr lang="en-US" altLang="ko-KR" sz="1200" dirty="0"/>
          </a:p>
          <a:p>
            <a:r>
              <a:rPr lang="en-US" altLang="ko-KR" sz="1200" dirty="0"/>
              <a:t>5: J3 </a:t>
            </a:r>
            <a:r>
              <a:rPr lang="ko-KR" altLang="en-US" sz="1200" dirty="0"/>
              <a:t>하강</a:t>
            </a:r>
            <a:endParaRPr lang="en-US" altLang="ko-KR" sz="1200" dirty="0"/>
          </a:p>
          <a:p>
            <a:r>
              <a:rPr lang="en-US" altLang="ko-KR" sz="1200" dirty="0"/>
              <a:t>6: J3 </a:t>
            </a:r>
            <a:r>
              <a:rPr lang="ko-KR" altLang="en-US" sz="1200" dirty="0"/>
              <a:t>상승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04926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821B7-E6A2-1BFE-0C11-0D2037D32E8A}"/>
              </a:ext>
            </a:extLst>
          </p:cNvPr>
          <p:cNvSpPr txBox="1"/>
          <p:nvPr/>
        </p:nvSpPr>
        <p:spPr>
          <a:xfrm>
            <a:off x="203200" y="258618"/>
            <a:ext cx="4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ko-KR" altLang="en-US" dirty="0"/>
              <a:t>이 타격한 공의 속도 측정</a:t>
            </a:r>
          </a:p>
        </p:txBody>
      </p:sp>
      <p:pic>
        <p:nvPicPr>
          <p:cNvPr id="3" name="bandicam 2022-07-24 08-17-35-924">
            <a:hlinkClick r:id="" action="ppaction://media"/>
            <a:extLst>
              <a:ext uri="{FF2B5EF4-FFF2-40B4-BE49-F238E27FC236}">
                <a16:creationId xmlns:a16="http://schemas.microsoft.com/office/drawing/2014/main" id="{D306B682-F701-050B-3036-3395353B4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374890"/>
            <a:ext cx="5135275" cy="4108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807309-3A58-719E-D86E-C941A1E06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6" y="1374890"/>
            <a:ext cx="6488704" cy="4250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7FA116-0271-2041-FB37-5580FAA9B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96" y="5766464"/>
            <a:ext cx="2590959" cy="304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8F7BB2-C53C-72B3-08E4-32DA08836720}"/>
              </a:ext>
            </a:extLst>
          </p:cNvPr>
          <p:cNvSpPr txBox="1"/>
          <p:nvPr/>
        </p:nvSpPr>
        <p:spPr>
          <a:xfrm>
            <a:off x="5338475" y="6269827"/>
            <a:ext cx="618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차례대로 </a:t>
            </a:r>
            <a:r>
              <a:rPr lang="en-US" altLang="ko-KR" dirty="0"/>
              <a:t>x</a:t>
            </a:r>
            <a:r>
              <a:rPr lang="ko-KR" altLang="en-US" dirty="0"/>
              <a:t>의 속도</a:t>
            </a:r>
            <a:r>
              <a:rPr lang="en-US" altLang="ko-KR" dirty="0"/>
              <a:t>, y</a:t>
            </a:r>
            <a:r>
              <a:rPr lang="ko-KR" altLang="en-US" dirty="0"/>
              <a:t>의 속도</a:t>
            </a:r>
            <a:r>
              <a:rPr lang="en-US" altLang="ko-KR" dirty="0"/>
              <a:t>, </a:t>
            </a:r>
            <a:r>
              <a:rPr lang="ko-KR" altLang="en-US" dirty="0"/>
              <a:t>공의 속도</a:t>
            </a:r>
            <a:r>
              <a:rPr lang="en-US" altLang="ko-KR" dirty="0"/>
              <a:t>, </a:t>
            </a:r>
            <a:r>
              <a:rPr lang="ko-KR" altLang="en-US" dirty="0"/>
              <a:t>공의 평균 속도</a:t>
            </a:r>
          </a:p>
        </p:txBody>
      </p:sp>
    </p:spTree>
    <p:extLst>
      <p:ext uri="{BB962C8B-B14F-4D97-AF65-F5344CB8AC3E}">
        <p14:creationId xmlns:p14="http://schemas.microsoft.com/office/powerpoint/2010/main" val="9666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821B7-E6A2-1BFE-0C11-0D2037D32E8A}"/>
              </a:ext>
            </a:extLst>
          </p:cNvPr>
          <p:cNvSpPr txBox="1"/>
          <p:nvPr/>
        </p:nvSpPr>
        <p:spPr>
          <a:xfrm>
            <a:off x="203200" y="258618"/>
            <a:ext cx="4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ko-KR" altLang="en-US" dirty="0"/>
              <a:t>이 타격한 공의 속도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F7BB2-C53C-72B3-08E4-32DA08836720}"/>
              </a:ext>
            </a:extLst>
          </p:cNvPr>
          <p:cNvSpPr txBox="1"/>
          <p:nvPr/>
        </p:nvSpPr>
        <p:spPr>
          <a:xfrm>
            <a:off x="5338475" y="6269827"/>
            <a:ext cx="618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차례대로 </a:t>
            </a:r>
            <a:r>
              <a:rPr lang="en-US" altLang="ko-KR" dirty="0"/>
              <a:t>x</a:t>
            </a:r>
            <a:r>
              <a:rPr lang="ko-KR" altLang="en-US" dirty="0"/>
              <a:t>의 속도</a:t>
            </a:r>
            <a:r>
              <a:rPr lang="en-US" altLang="ko-KR" dirty="0"/>
              <a:t>, y</a:t>
            </a:r>
            <a:r>
              <a:rPr lang="ko-KR" altLang="en-US" dirty="0"/>
              <a:t>의 속도</a:t>
            </a:r>
            <a:r>
              <a:rPr lang="en-US" altLang="ko-KR" dirty="0"/>
              <a:t>, </a:t>
            </a:r>
            <a:r>
              <a:rPr lang="ko-KR" altLang="en-US" dirty="0"/>
              <a:t>공의 속도</a:t>
            </a:r>
            <a:r>
              <a:rPr lang="en-US" altLang="ko-KR" dirty="0"/>
              <a:t>, </a:t>
            </a:r>
            <a:r>
              <a:rPr lang="ko-KR" altLang="en-US" dirty="0"/>
              <a:t>공의 평균 속도</a:t>
            </a:r>
          </a:p>
        </p:txBody>
      </p:sp>
      <p:pic>
        <p:nvPicPr>
          <p:cNvPr id="4" name="bandicam 2022-07-24 08-22-41-940">
            <a:hlinkClick r:id="" action="ppaction://media"/>
            <a:extLst>
              <a:ext uri="{FF2B5EF4-FFF2-40B4-BE49-F238E27FC236}">
                <a16:creationId xmlns:a16="http://schemas.microsoft.com/office/drawing/2014/main" id="{007A9428-EC48-11A4-DA37-0B6E26286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413818"/>
            <a:ext cx="4978994" cy="37031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EDE59B-6F1D-E2A1-1C8E-07CC18B5D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75" y="1413819"/>
            <a:ext cx="6312577" cy="4026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901FD1-D088-EC11-7726-2D07905FA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475" y="5440219"/>
            <a:ext cx="2621110" cy="2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821B7-E6A2-1BFE-0C11-0D2037D32E8A}"/>
              </a:ext>
            </a:extLst>
          </p:cNvPr>
          <p:cNvSpPr txBox="1"/>
          <p:nvPr/>
        </p:nvSpPr>
        <p:spPr>
          <a:xfrm>
            <a:off x="203200" y="258618"/>
            <a:ext cx="4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ko-KR" altLang="en-US" dirty="0"/>
              <a:t>이 타격한 공의 속도 측정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F7BB2-C53C-72B3-08E4-32DA08836720}"/>
              </a:ext>
            </a:extLst>
          </p:cNvPr>
          <p:cNvSpPr txBox="1"/>
          <p:nvPr/>
        </p:nvSpPr>
        <p:spPr>
          <a:xfrm>
            <a:off x="5338475" y="6269827"/>
            <a:ext cx="618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차례대로 </a:t>
            </a:r>
            <a:r>
              <a:rPr lang="en-US" altLang="ko-KR" dirty="0"/>
              <a:t>x</a:t>
            </a:r>
            <a:r>
              <a:rPr lang="ko-KR" altLang="en-US" dirty="0"/>
              <a:t>의 속도</a:t>
            </a:r>
            <a:r>
              <a:rPr lang="en-US" altLang="ko-KR" dirty="0"/>
              <a:t>, y</a:t>
            </a:r>
            <a:r>
              <a:rPr lang="ko-KR" altLang="en-US" dirty="0"/>
              <a:t>의 속도</a:t>
            </a:r>
            <a:r>
              <a:rPr lang="en-US" altLang="ko-KR" dirty="0"/>
              <a:t>, </a:t>
            </a:r>
            <a:r>
              <a:rPr lang="ko-KR" altLang="en-US" dirty="0"/>
              <a:t>공의 속도</a:t>
            </a:r>
            <a:r>
              <a:rPr lang="en-US" altLang="ko-KR" dirty="0"/>
              <a:t>, </a:t>
            </a:r>
            <a:r>
              <a:rPr lang="ko-KR" altLang="en-US" dirty="0"/>
              <a:t>공의 평균 속도</a:t>
            </a:r>
          </a:p>
        </p:txBody>
      </p:sp>
      <p:pic>
        <p:nvPicPr>
          <p:cNvPr id="4" name="bandicam 2022-07-24 08-28-31-859">
            <a:hlinkClick r:id="" action="ppaction://media"/>
            <a:extLst>
              <a:ext uri="{FF2B5EF4-FFF2-40B4-BE49-F238E27FC236}">
                <a16:creationId xmlns:a16="http://schemas.microsoft.com/office/drawing/2014/main" id="{347447A0-9DEC-FCD9-022C-EE8919D41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0" y="1457361"/>
            <a:ext cx="4898538" cy="36894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D80F84-A450-AFE6-7FE9-CF06E2ED2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69" y="1457361"/>
            <a:ext cx="6271111" cy="38354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A739A9-2FBF-CB84-66A2-1DAB747CB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69" y="5590812"/>
            <a:ext cx="2195210" cy="30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7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7E339-730F-D7F4-8FC6-2567480107D5}"/>
              </a:ext>
            </a:extLst>
          </p:cNvPr>
          <p:cNvSpPr txBox="1"/>
          <p:nvPr/>
        </p:nvSpPr>
        <p:spPr>
          <a:xfrm>
            <a:off x="409303" y="269966"/>
            <a:ext cx="550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다항회귀를 이용해 속도 예측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AE4EA-EBD9-F3FB-0B24-3B20AD7DDF72}"/>
              </a:ext>
            </a:extLst>
          </p:cNvPr>
          <p:cNvSpPr txBox="1"/>
          <p:nvPr/>
        </p:nvSpPr>
        <p:spPr>
          <a:xfrm>
            <a:off x="409303" y="6311116"/>
            <a:ext cx="97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생성하였던 공의 궤적 데이터를 기반으로 속도 예측을 진행하였다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A39A40-F7AE-C83D-1823-746A5076F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" y="639298"/>
            <a:ext cx="3609903" cy="2707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EBE9A9-D117-3C67-78DE-0B4198823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39" y="707568"/>
            <a:ext cx="3609903" cy="2707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DDD2FA3-EAD8-160A-A458-8394C2BCB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" y="3515049"/>
            <a:ext cx="3609485" cy="26960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8F21EB-0F45-DE1E-B27E-406188F1A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42" y="3515049"/>
            <a:ext cx="3609485" cy="27278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F8D07F-F1DB-36BF-9103-9986F5836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27" y="3515049"/>
            <a:ext cx="3883881" cy="28683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A7CAB-55C3-62B7-897A-DC78AA5AA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85" y="683328"/>
            <a:ext cx="3797995" cy="28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88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431681-83CB-E4CC-200B-A35ADC076EE5}"/>
              </a:ext>
            </a:extLst>
          </p:cNvPr>
          <p:cNvSpPr txBox="1"/>
          <p:nvPr/>
        </p:nvSpPr>
        <p:spPr>
          <a:xfrm>
            <a:off x="426720" y="243840"/>
            <a:ext cx="465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, Ros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C2288-2EFC-8824-79EB-53A14618F46A}"/>
              </a:ext>
            </a:extLst>
          </p:cNvPr>
          <p:cNvSpPr txBox="1"/>
          <p:nvPr/>
        </p:nvSpPr>
        <p:spPr>
          <a:xfrm>
            <a:off x="426720" y="4537165"/>
            <a:ext cx="10075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현재 </a:t>
            </a:r>
            <a:r>
              <a:rPr lang="en-US" altLang="ko-KR" dirty="0" err="1"/>
              <a:t>Dobot</a:t>
            </a:r>
            <a:r>
              <a:rPr lang="ko-KR" altLang="en-US" dirty="0"/>
              <a:t>사에서 제공되는 </a:t>
            </a:r>
            <a:r>
              <a:rPr lang="en-US" altLang="ko-KR" dirty="0"/>
              <a:t>Ros </a:t>
            </a:r>
            <a:r>
              <a:rPr lang="ko-KR" altLang="en-US" dirty="0"/>
              <a:t>데모는 </a:t>
            </a:r>
            <a:r>
              <a:rPr lang="en-US" altLang="ko-KR" dirty="0"/>
              <a:t>Ros1</a:t>
            </a:r>
            <a:r>
              <a:rPr lang="ko-KR" altLang="en-US" dirty="0"/>
              <a:t>용 데모</a:t>
            </a:r>
            <a:r>
              <a:rPr lang="en-US" altLang="ko-KR" dirty="0"/>
              <a:t>, </a:t>
            </a:r>
            <a:r>
              <a:rPr lang="ko-KR" altLang="en-US" dirty="0"/>
              <a:t>대부분의 예시들도 </a:t>
            </a:r>
            <a:r>
              <a:rPr lang="en-US" altLang="ko-KR" dirty="0"/>
              <a:t>ros1</a:t>
            </a:r>
            <a:r>
              <a:rPr lang="ko-KR" altLang="en-US" dirty="0"/>
              <a:t>에서 진행되고 있다</a:t>
            </a:r>
            <a:r>
              <a:rPr lang="en-US" altLang="ko-KR" dirty="0"/>
              <a:t>. Ros2</a:t>
            </a:r>
            <a:r>
              <a:rPr lang="ko-KR" altLang="en-US" dirty="0"/>
              <a:t>에 대한 자료를 찾는데 시간이 필요합니다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공식 데모는</a:t>
            </a:r>
            <a:r>
              <a:rPr lang="en-US" altLang="ko-KR" dirty="0"/>
              <a:t> Ros-kinetic, </a:t>
            </a:r>
            <a:r>
              <a:rPr lang="en-US" altLang="ko-KR" dirty="0" err="1"/>
              <a:t>ros</a:t>
            </a:r>
            <a:r>
              <a:rPr lang="en-US" altLang="ko-KR" dirty="0"/>
              <a:t>-melodic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C079E-9F3B-ECED-22D8-A9D29B8F9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9" y="2831952"/>
            <a:ext cx="11364911" cy="1705213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183BE1C-5E90-D824-6643-0E01A1829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9" y="1004602"/>
            <a:ext cx="4955460" cy="17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6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184</Words>
  <Application>Microsoft Office PowerPoint</Application>
  <PresentationFormat>와이드스크린</PresentationFormat>
  <Paragraphs>27</Paragraphs>
  <Slides>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Dobot 22 07 26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 07 26</dc:title>
  <dc:creator>황병욱</dc:creator>
  <cp:lastModifiedBy>황병욱</cp:lastModifiedBy>
  <cp:revision>4</cp:revision>
  <dcterms:created xsi:type="dcterms:W3CDTF">2022-07-24T01:17:44Z</dcterms:created>
  <dcterms:modified xsi:type="dcterms:W3CDTF">2022-07-25T20:09:30Z</dcterms:modified>
</cp:coreProperties>
</file>